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pptx" ContentType="application/vnd.openxmlformats-officedocument.presentationml.presentation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65" r:id="rId3"/>
    <p:sldId id="257" r:id="rId4"/>
    <p:sldId id="258" r:id="rId5"/>
    <p:sldId id="259" r:id="rId6"/>
    <p:sldId id="260" r:id="rId7"/>
    <p:sldId id="256" r:id="rId8"/>
    <p:sldId id="261" r:id="rId9"/>
    <p:sldId id="262" r:id="rId10"/>
    <p:sldId id="264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4" r:id="rId19"/>
    <p:sldId id="275" r:id="rId20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68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EB2F61FE-FEED-42C6-AB7D-0CBBC5FB13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CD8EF3AA-C74A-4062-B44A-B9F58B7441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0F1AD5EA-B369-4863-AFFB-C9B15BCF5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E696-D683-48BD-AB00-7F666165EB15}" type="datetimeFigureOut">
              <a:rPr lang="bg-BG" smtClean="0"/>
              <a:t>27.6.2025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4861F8BA-A16C-485E-91E1-90D2E999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A6D730F7-F2E1-4615-BC2C-F7931CD74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F203-DB4E-4AF4-8BC6-D3EFB187A0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32261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DE34A99-4A13-40DD-B6DE-7A318DB515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7604A858-37E0-4E3D-A306-38FE63095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84951B37-465A-4227-B101-961AE72E7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E696-D683-48BD-AB00-7F666165EB15}" type="datetimeFigureOut">
              <a:rPr lang="bg-BG" smtClean="0"/>
              <a:t>27.6.2025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B3A33030-73B1-4C88-8F41-15209D748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07C23868-7C1A-4410-A545-BB99C2969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F203-DB4E-4AF4-8BC6-D3EFB187A0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74392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A7ABEFB9-6ABE-4FB2-8A51-8E8250B51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CE13C554-6FAE-4F6A-8737-56C11BF4BE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731E034C-D856-4502-9999-BAB18BB52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E696-D683-48BD-AB00-7F666165EB15}" type="datetimeFigureOut">
              <a:rPr lang="bg-BG" smtClean="0"/>
              <a:t>27.6.2025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CBAD2FBF-8C95-4002-82B1-00A4883BC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120A3978-631C-41B6-BEED-F3A905E95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F203-DB4E-4AF4-8BC6-D3EFB187A0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34863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665FD8B-D9D9-4DBB-AFCB-5D9344854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7AD59491-33B1-4680-A908-C1252CD031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2E1D06AB-B454-447E-BA63-82A84083CD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335F2DCB-693A-4C1C-BD2B-C425B2AFE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E696-D683-48BD-AB00-7F666165EB15}" type="datetimeFigureOut">
              <a:rPr lang="bg-BG" smtClean="0"/>
              <a:t>27.6.2025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C1CBE97E-FEFE-453F-A4F2-6698F535D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DCD691E3-43BE-4E7D-92AA-62B297B1E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F203-DB4E-4AF4-8BC6-D3EFB187A0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3647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E080450-2E91-4CE0-8EDB-D36DBB2864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6228113C-0B90-4C70-A1DE-FAC61C91A0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8ED63B7B-07D7-44D1-8D6C-C5B4B0C740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8B08602F-C112-4B92-B9DC-1FD3DF2FD6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66B246F5-CCC7-4E6F-90CC-F77DE95E2B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CADCEC62-FFED-42EE-AB1C-B7FC931109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E696-D683-48BD-AB00-7F666165EB15}" type="datetimeFigureOut">
              <a:rPr lang="bg-BG" smtClean="0"/>
              <a:t>27.6.2025 г.</a:t>
            </a:fld>
            <a:endParaRPr lang="bg-BG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2EBD0B34-B3D3-4F73-811A-131B91E1B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80D276EB-5B10-4C1B-8AF4-EE0B91423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F203-DB4E-4AF4-8BC6-D3EFB187A0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2021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0443659-8674-48B4-9FB0-66C56F1EFC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9861CD43-D266-479E-BD14-AAD30FD92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E696-D683-48BD-AB00-7F666165EB15}" type="datetimeFigureOut">
              <a:rPr lang="bg-BG" smtClean="0"/>
              <a:t>27.6.2025 г.</a:t>
            </a:fld>
            <a:endParaRPr lang="bg-BG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8084A95E-9156-4205-98D6-6EBF385B2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C8E154CE-F2EC-476F-8375-260135392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F203-DB4E-4AF4-8BC6-D3EFB187A0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134819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2F7378F2-51A9-496D-A765-AD6CAB754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E696-D683-48BD-AB00-7F666165EB15}" type="datetimeFigureOut">
              <a:rPr lang="bg-BG" smtClean="0"/>
              <a:t>27.6.2025 г.</a:t>
            </a:fld>
            <a:endParaRPr lang="bg-BG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E079F668-6BE7-4A4F-8E5A-92167E2C7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D13364DB-F634-4748-8630-C732EAEEA7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F203-DB4E-4AF4-8BC6-D3EFB187A0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32741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1B3C29E-8164-40AD-9094-24DA8C764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19B8DC2F-E7CF-43A5-BE78-42B0E3CB5D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2F03CD1B-D0C2-4BCF-A556-6B9946A7B8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D4C0B609-FA24-4E51-AFFC-9CBAFC28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E696-D683-48BD-AB00-7F666165EB15}" type="datetimeFigureOut">
              <a:rPr lang="bg-BG" smtClean="0"/>
              <a:t>27.6.2025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D10DF048-583C-40F7-A3DD-9E345BCDC9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68EC4FB4-56EF-496D-A486-7BBAC16636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F203-DB4E-4AF4-8BC6-D3EFB187A0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90949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9E58501-B232-421F-97E5-45E11BC0C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725E44B8-B93E-4ED7-A379-C6011A96C5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45D0EBF8-6E27-4021-A136-23AB59A34AC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6EE78836-8D9F-4DBA-849E-6E2DA005E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E696-D683-48BD-AB00-7F666165EB15}" type="datetimeFigureOut">
              <a:rPr lang="bg-BG" smtClean="0"/>
              <a:t>27.6.2025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E292FBA9-52C5-42AF-B4FA-9A1548A6D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894E19BC-1E08-418B-B244-B68BA4702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F203-DB4E-4AF4-8BC6-D3EFB187A0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13781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4AABEA7-78BD-4FDF-9E71-C0D6389E4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AF7E23DD-D34F-4B48-9FFC-9126DEDFCE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38784AD0-CA81-495D-994B-E80C0DDAE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E696-D683-48BD-AB00-7F666165EB15}" type="datetimeFigureOut">
              <a:rPr lang="bg-BG" smtClean="0"/>
              <a:t>27.6.2025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651AB913-33AD-48AD-BD0C-C021AB38D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08C860AA-E58B-444F-A792-7E929D0FA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F203-DB4E-4AF4-8BC6-D3EFB187A0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26604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7C051358-177C-4901-B3A4-24C3C2EC3D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0909A72E-00CD-4992-9EC4-EDAE1540DF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A2F6636F-964D-4E57-91C3-24EBBB099B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11E696-D683-48BD-AB00-7F666165EB15}" type="datetimeFigureOut">
              <a:rPr lang="bg-BG" smtClean="0"/>
              <a:t>27.6.2025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06DDD181-CB2E-43E8-9C38-F136FB4C59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F97F1C63-84DE-4A0C-A6B9-598B328F8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68F203-DB4E-4AF4-8BC6-D3EFB187A0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055247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68F5E750-799F-45C7-96FF-FA9D2A770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1DB4E79C-1AA5-4C61-92B3-5D50070FA1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Редактиране на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E4AAE055-FF96-4B74-B767-BBBE284784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11E696-D683-48BD-AB00-7F666165EB15}" type="datetimeFigureOut">
              <a:rPr lang="bg-BG" smtClean="0"/>
              <a:t>27.6.2025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511E988F-C846-4312-80E4-C6EA84811C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05FCB088-0D7E-4DB6-812C-2BB3736D42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8F203-DB4E-4AF4-8BC6-D3EFB187A03D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62791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Microsoft_PowerPoint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Microsoft_PowerPoint1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Microsoft_PowerPoint2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Microsoft_PowerPoint3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5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Microsoft_PowerPoint4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Microsoft_PowerPoint5.pptx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Microsoft_PowerPoint6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8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Microsoft_PowerPoint7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9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Microsoft_PowerPoint8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0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Microsoft_PowerPoint9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Microsoft_PowerPoint10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Microsoft_PowerPoint11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5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Microsoft_PowerPoint12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Microsoft_PowerPoint13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4" Type="http://schemas.openxmlformats.org/officeDocument/2006/relationships/image" Target="../media/image1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______Microsoft_PowerPoint14.ppt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1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7A928E8B-F1AE-495B-9CB2-7424C25F23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312" y="0"/>
            <a:ext cx="12208312" cy="6817242"/>
          </a:xfrm>
        </p:spPr>
      </p:pic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14ACD2B-889C-4DA8-AF4B-AEFA07806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6493" y="2884391"/>
            <a:ext cx="11067661" cy="1445014"/>
          </a:xfrm>
        </p:spPr>
        <p:txBody>
          <a:bodyPr>
            <a:norm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</a:rPr>
              <a:t>"</a:t>
            </a:r>
            <a:r>
              <a:rPr lang="bg-BG" sz="2000" b="1" dirty="0" smtClean="0">
                <a:solidFill>
                  <a:srgbClr val="FF0000"/>
                </a:solidFill>
              </a:rPr>
              <a:t>29 юни - Национален ден за безопасност на движението по пътищата"</a:t>
            </a:r>
            <a:endParaRPr lang="bg-BG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156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660D198-9240-4618-9B64-DE80EA6BB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4B931337-24EB-42A1-BBF4-0BAE4F84E8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graphicFrame>
        <p:nvGraphicFramePr>
          <p:cNvPr id="4" name="Обект 3">
            <a:hlinkClick r:id="" action="ppaction://ole?verb=0"/>
            <a:extLst>
              <a:ext uri="{FF2B5EF4-FFF2-40B4-BE49-F238E27FC236}">
                <a16:creationId xmlns:a16="http://schemas.microsoft.com/office/drawing/2014/main" id="{EF22FAD2-4D9A-441F-B6B9-C983C983306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8209385"/>
              </p:ext>
            </p:extLst>
          </p:nvPr>
        </p:nvGraphicFramePr>
        <p:xfrm>
          <a:off x="0" y="0"/>
          <a:ext cx="12192000" cy="685800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name="Presentation" r:id="rId3" imgW="6096075" imgH="3429060" progId="PowerPoint.Show.12">
                  <p:embed/>
                </p:oleObj>
              </mc:Choice>
              <mc:Fallback>
                <p:oleObj name="Presentation" r:id="rId3" imgW="6096075" imgH="342906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3173F80C-283A-4E50-9F77-F000D53E1CC1}"/>
              </a:ext>
            </a:extLst>
          </p:cNvPr>
          <p:cNvSpPr txBox="1"/>
          <p:nvPr/>
        </p:nvSpPr>
        <p:spPr>
          <a:xfrm rot="1614853">
            <a:off x="10142376" y="365125"/>
            <a:ext cx="16795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5400" dirty="0">
                <a:solidFill>
                  <a:srgbClr val="FF0000"/>
                </a:solidFill>
              </a:rPr>
              <a:t>7 а</a:t>
            </a:r>
          </a:p>
        </p:txBody>
      </p:sp>
    </p:spTree>
    <p:extLst>
      <p:ext uri="{BB962C8B-B14F-4D97-AF65-F5344CB8AC3E}">
        <p14:creationId xmlns:p14="http://schemas.microsoft.com/office/powerpoint/2010/main" val="883358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727CCEF-35F1-4C77-97C4-BD2EBFD344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3CA9EDF-D338-4A51-B552-DEFCBAF1BC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graphicFrame>
        <p:nvGraphicFramePr>
          <p:cNvPr id="4" name="Обект 3">
            <a:hlinkClick r:id="" action="ppaction://ole?verb=0"/>
            <a:extLst>
              <a:ext uri="{FF2B5EF4-FFF2-40B4-BE49-F238E27FC236}">
                <a16:creationId xmlns:a16="http://schemas.microsoft.com/office/drawing/2014/main" id="{A2EA058E-8A87-4001-8D4A-0889BFB7B9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9890506"/>
              </p:ext>
            </p:extLst>
          </p:nvPr>
        </p:nvGraphicFramePr>
        <p:xfrm>
          <a:off x="0" y="-23178"/>
          <a:ext cx="12192000" cy="68811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49" name="Presentation" r:id="rId3" imgW="6096075" imgH="3429060" progId="PowerPoint.Show.12">
                  <p:embed/>
                </p:oleObj>
              </mc:Choice>
              <mc:Fallback>
                <p:oleObj name="Presentation" r:id="rId3" imgW="6096075" imgH="342906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23178"/>
                        <a:ext cx="12192000" cy="68811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3071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E77A2D3-CC10-4A7B-885B-9CE091BB6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55C0DD2F-7A77-49F0-80C1-01783CD690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graphicFrame>
        <p:nvGraphicFramePr>
          <p:cNvPr id="4" name="Обект 3">
            <a:hlinkClick r:id="" action="ppaction://ole?verb=0"/>
            <a:extLst>
              <a:ext uri="{FF2B5EF4-FFF2-40B4-BE49-F238E27FC236}">
                <a16:creationId xmlns:a16="http://schemas.microsoft.com/office/drawing/2014/main" id="{04446BD2-60A1-4A8E-848A-1FFCD5EABA3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4952546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1" name="Presentation" r:id="rId3" imgW="6096075" imgH="3429060" progId="PowerPoint.Show.12">
                  <p:embed/>
                </p:oleObj>
              </mc:Choice>
              <mc:Fallback>
                <p:oleObj name="Presentation" r:id="rId3" imgW="6096075" imgH="342906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7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46950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A64F2B9-E2FF-43FB-9128-69D168BC5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3E88110B-50A3-4B32-A0AE-A5CCF692CF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graphicFrame>
        <p:nvGraphicFramePr>
          <p:cNvPr id="4" name="Обект 3">
            <a:hlinkClick r:id="" action="ppaction://ole?verb=0"/>
            <a:extLst>
              <a:ext uri="{FF2B5EF4-FFF2-40B4-BE49-F238E27FC236}">
                <a16:creationId xmlns:a16="http://schemas.microsoft.com/office/drawing/2014/main" id="{51AF3A5E-527D-49AB-B6FA-DD2AE0399F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451594"/>
              </p:ext>
            </p:extLst>
          </p:nvPr>
        </p:nvGraphicFramePr>
        <p:xfrm>
          <a:off x="0" y="-6973"/>
          <a:ext cx="12192000" cy="6864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93" name="Presentation" r:id="rId3" imgW="6096075" imgH="3429060" progId="PowerPoint.Show.12">
                  <p:embed/>
                </p:oleObj>
              </mc:Choice>
              <mc:Fallback>
                <p:oleObj name="Presentation" r:id="rId3" imgW="6096075" imgH="342906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6973"/>
                        <a:ext cx="12192000" cy="68649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75179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0611881A-EF6F-4D07-9E22-ECF47F918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12F683DA-ABD3-48DE-B913-292F46419F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graphicFrame>
        <p:nvGraphicFramePr>
          <p:cNvPr id="4" name="Обект 3">
            <a:hlinkClick r:id="" action="ppaction://ole?verb=0"/>
            <a:extLst>
              <a:ext uri="{FF2B5EF4-FFF2-40B4-BE49-F238E27FC236}">
                <a16:creationId xmlns:a16="http://schemas.microsoft.com/office/drawing/2014/main" id="{A64810FC-8AE4-4021-9574-B20B641D22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5731911"/>
              </p:ext>
            </p:extLst>
          </p:nvPr>
        </p:nvGraphicFramePr>
        <p:xfrm>
          <a:off x="9331" y="10869"/>
          <a:ext cx="12182669" cy="6847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0" name="Presentation" r:id="rId3" imgW="4571967" imgH="3429060" progId="PowerPoint.Show.12">
                  <p:embed/>
                </p:oleObj>
              </mc:Choice>
              <mc:Fallback>
                <p:oleObj name="Presentation" r:id="rId3" imgW="4571967" imgH="342906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331" y="10869"/>
                        <a:ext cx="12182669" cy="68471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AB241887-E742-4188-977A-4FB0F0AE3FC5}"/>
              </a:ext>
            </a:extLst>
          </p:cNvPr>
          <p:cNvSpPr txBox="1"/>
          <p:nvPr/>
        </p:nvSpPr>
        <p:spPr>
          <a:xfrm rot="20240289">
            <a:off x="447869" y="279918"/>
            <a:ext cx="26592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6000" dirty="0">
                <a:solidFill>
                  <a:srgbClr val="FF0000"/>
                </a:solidFill>
              </a:rPr>
              <a:t>8а</a:t>
            </a:r>
          </a:p>
        </p:txBody>
      </p:sp>
    </p:spTree>
    <p:extLst>
      <p:ext uri="{BB962C8B-B14F-4D97-AF65-F5344CB8AC3E}">
        <p14:creationId xmlns:p14="http://schemas.microsoft.com/office/powerpoint/2010/main" val="1191736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B893676-D791-46DC-9E23-78AF9B94D6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15F406AB-FB74-4D82-9201-0194A081DB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/>
          </a:p>
        </p:txBody>
      </p:sp>
      <p:graphicFrame>
        <p:nvGraphicFramePr>
          <p:cNvPr id="4" name="Обект 3">
            <a:hlinkClick r:id="" action="ppaction://ole?verb=0"/>
            <a:extLst>
              <a:ext uri="{FF2B5EF4-FFF2-40B4-BE49-F238E27FC236}">
                <a16:creationId xmlns:a16="http://schemas.microsoft.com/office/drawing/2014/main" id="{F4D3A671-01BF-4CB6-9ACE-DAB1AFA4C78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9012883"/>
              </p:ext>
            </p:extLst>
          </p:nvPr>
        </p:nvGraphicFramePr>
        <p:xfrm>
          <a:off x="-9331" y="10316"/>
          <a:ext cx="12201525" cy="685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Presentation" r:id="rId3" imgW="6096075" imgH="3429060" progId="PowerPoint.Show.12">
                  <p:embed/>
                </p:oleObj>
              </mc:Choice>
              <mc:Fallback>
                <p:oleObj name="Presentation" r:id="rId3" imgW="6096075" imgH="342906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9331" y="10316"/>
                        <a:ext cx="12201525" cy="68516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02419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472CB0A-116E-43F8-B450-4B7FF2A17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E61AE36F-6108-4F0F-872C-CB9526710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graphicFrame>
        <p:nvGraphicFramePr>
          <p:cNvPr id="4" name="Обект 3">
            <a:hlinkClick r:id="" action="ppaction://ole?verb=0"/>
            <a:extLst>
              <a:ext uri="{FF2B5EF4-FFF2-40B4-BE49-F238E27FC236}">
                <a16:creationId xmlns:a16="http://schemas.microsoft.com/office/drawing/2014/main" id="{99B50F27-6307-4AED-A5D2-C8FD3E71A4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10990330"/>
              </p:ext>
            </p:extLst>
          </p:nvPr>
        </p:nvGraphicFramePr>
        <p:xfrm>
          <a:off x="0" y="0"/>
          <a:ext cx="12192000" cy="685799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37" name="Presentation" r:id="rId3" imgW="6096075" imgH="3429060" progId="PowerPoint.Show.12">
                  <p:embed/>
                </p:oleObj>
              </mc:Choice>
              <mc:Fallback>
                <p:oleObj name="Presentation" r:id="rId3" imgW="6096075" imgH="342906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799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9007AC0E-28C1-47D2-BC18-C1BA019499CA}"/>
              </a:ext>
            </a:extLst>
          </p:cNvPr>
          <p:cNvSpPr txBox="1"/>
          <p:nvPr/>
        </p:nvSpPr>
        <p:spPr>
          <a:xfrm>
            <a:off x="4239208" y="507712"/>
            <a:ext cx="18567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6000" dirty="0">
                <a:solidFill>
                  <a:srgbClr val="FF0000"/>
                </a:solidFill>
              </a:rPr>
              <a:t>8в</a:t>
            </a:r>
          </a:p>
        </p:txBody>
      </p:sp>
    </p:spTree>
    <p:extLst>
      <p:ext uri="{BB962C8B-B14F-4D97-AF65-F5344CB8AC3E}">
        <p14:creationId xmlns:p14="http://schemas.microsoft.com/office/powerpoint/2010/main" val="234717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C548A896-3F69-4BAE-A0E5-DD899205F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3C15A778-85C8-4036-A614-C46390A34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graphicFrame>
        <p:nvGraphicFramePr>
          <p:cNvPr id="4" name="Обект 3">
            <a:hlinkClick r:id="" action="ppaction://ole?verb=0"/>
            <a:extLst>
              <a:ext uri="{FF2B5EF4-FFF2-40B4-BE49-F238E27FC236}">
                <a16:creationId xmlns:a16="http://schemas.microsoft.com/office/drawing/2014/main" id="{2B86E061-10BA-4E04-AB06-54BE7CB6D8E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0933656"/>
              </p:ext>
            </p:extLst>
          </p:nvPr>
        </p:nvGraphicFramePr>
        <p:xfrm>
          <a:off x="0" y="0"/>
          <a:ext cx="12192000" cy="67926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0" name="Presentation" r:id="rId3" imgW="6096075" imgH="3429060" progId="PowerPoint.Show.12">
                  <p:embed/>
                </p:oleObj>
              </mc:Choice>
              <mc:Fallback>
                <p:oleObj name="Presentation" r:id="rId3" imgW="6096075" imgH="342906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79268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32FBD8ED-EF11-43C4-A438-3D5F31EC7C3A}"/>
              </a:ext>
            </a:extLst>
          </p:cNvPr>
          <p:cNvSpPr txBox="1"/>
          <p:nvPr/>
        </p:nvSpPr>
        <p:spPr>
          <a:xfrm>
            <a:off x="10102720" y="5288340"/>
            <a:ext cx="167018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600" dirty="0">
                <a:solidFill>
                  <a:srgbClr val="FFFF00"/>
                </a:solidFill>
              </a:rPr>
              <a:t>8г</a:t>
            </a:r>
          </a:p>
        </p:txBody>
      </p:sp>
    </p:spTree>
    <p:extLst>
      <p:ext uri="{BB962C8B-B14F-4D97-AF65-F5344CB8AC3E}">
        <p14:creationId xmlns:p14="http://schemas.microsoft.com/office/powerpoint/2010/main" val="4276327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957E16A-80AB-4757-88B0-17B0F6779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5D34A0CC-942C-467E-BDC5-B2F2D12BB1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graphicFrame>
        <p:nvGraphicFramePr>
          <p:cNvPr id="4" name="Обект 3">
            <a:hlinkClick r:id="" action="ppaction://ole?verb=0"/>
            <a:extLst>
              <a:ext uri="{FF2B5EF4-FFF2-40B4-BE49-F238E27FC236}">
                <a16:creationId xmlns:a16="http://schemas.microsoft.com/office/drawing/2014/main" id="{C8C6A2AA-CA5D-46CF-AE65-DC6F4772699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9107064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82" name="Presentation" r:id="rId3" imgW="6096075" imgH="3429060" progId="PowerPoint.Show.12">
                  <p:embed/>
                </p:oleObj>
              </mc:Choice>
              <mc:Fallback>
                <p:oleObj name="Presentation" r:id="rId3" imgW="6096075" imgH="342906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5862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6A274AF-80D4-47E0-9983-C9A5D3F46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6D4E4CDB-7A63-472D-9E56-581A59DEB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graphicFrame>
        <p:nvGraphicFramePr>
          <p:cNvPr id="5" name="Обект 4">
            <a:hlinkClick r:id="" action="ppaction://ole?verb=0"/>
            <a:extLst>
              <a:ext uri="{FF2B5EF4-FFF2-40B4-BE49-F238E27FC236}">
                <a16:creationId xmlns:a16="http://schemas.microsoft.com/office/drawing/2014/main" id="{B27E1282-C601-4A8A-9F76-5F585DAAC2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8263394"/>
              </p:ext>
            </p:extLst>
          </p:nvPr>
        </p:nvGraphicFramePr>
        <p:xfrm>
          <a:off x="0" y="0"/>
          <a:ext cx="12192000" cy="6863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5" name="Presentation" r:id="rId3" imgW="4571967" imgH="3429060" progId="PowerPoint.Show.12">
                  <p:embed/>
                </p:oleObj>
              </mc:Choice>
              <mc:Fallback>
                <p:oleObj name="Presentation" r:id="rId3" imgW="4571967" imgH="342906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63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FC3E59D5-4534-45E8-B513-C8BCBDE1A5EE}"/>
              </a:ext>
            </a:extLst>
          </p:cNvPr>
          <p:cNvSpPr txBox="1"/>
          <p:nvPr/>
        </p:nvSpPr>
        <p:spPr>
          <a:xfrm>
            <a:off x="8927841" y="-128695"/>
            <a:ext cx="24259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600" dirty="0">
                <a:solidFill>
                  <a:srgbClr val="C00000"/>
                </a:solidFill>
              </a:rPr>
              <a:t>9в</a:t>
            </a:r>
          </a:p>
        </p:txBody>
      </p:sp>
    </p:spTree>
    <p:extLst>
      <p:ext uri="{BB962C8B-B14F-4D97-AF65-F5344CB8AC3E}">
        <p14:creationId xmlns:p14="http://schemas.microsoft.com/office/powerpoint/2010/main" val="3176815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A251FC6-1626-4990-8BA0-CF3FD14E5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50BB9962-CF07-4277-82C1-07FA8CF41A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graphicFrame>
        <p:nvGraphicFramePr>
          <p:cNvPr id="4" name="Обект 3">
            <a:hlinkClick r:id="" action="ppaction://ole?verb=0"/>
            <a:extLst>
              <a:ext uri="{FF2B5EF4-FFF2-40B4-BE49-F238E27FC236}">
                <a16:creationId xmlns:a16="http://schemas.microsoft.com/office/drawing/2014/main" id="{79B9C881-E780-4CEF-887C-EE240C7082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6009816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28" name="Presentation" r:id="rId3" imgW="6096075" imgH="3429060" progId="PowerPoint.Show.12">
                  <p:embed/>
                </p:oleObj>
              </mc:Choice>
              <mc:Fallback>
                <p:oleObj name="Presentation" r:id="rId3" imgW="6096075" imgH="342906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C90622BE-2A2D-445D-84F1-D39314845947}"/>
              </a:ext>
            </a:extLst>
          </p:cNvPr>
          <p:cNvSpPr txBox="1"/>
          <p:nvPr/>
        </p:nvSpPr>
        <p:spPr>
          <a:xfrm rot="1803015">
            <a:off x="8523824" y="5253135"/>
            <a:ext cx="23139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600" dirty="0"/>
              <a:t>9г</a:t>
            </a:r>
          </a:p>
        </p:txBody>
      </p:sp>
    </p:spTree>
    <p:extLst>
      <p:ext uri="{BB962C8B-B14F-4D97-AF65-F5344CB8AC3E}">
        <p14:creationId xmlns:p14="http://schemas.microsoft.com/office/powerpoint/2010/main" val="401059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2DE1C38-1110-4780-9FEB-CE5FB8D88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9D8DDE4C-674D-4C36-8ACF-E5E87E8396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48" y="0"/>
            <a:ext cx="12204848" cy="6858000"/>
          </a:xfr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F24944DE-CF40-4435-9031-D9379B17EBD2}"/>
              </a:ext>
            </a:extLst>
          </p:cNvPr>
          <p:cNvSpPr txBox="1"/>
          <p:nvPr/>
        </p:nvSpPr>
        <p:spPr>
          <a:xfrm>
            <a:off x="10982131" y="365125"/>
            <a:ext cx="989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>
                <a:solidFill>
                  <a:schemeClr val="bg1"/>
                </a:solidFill>
              </a:rPr>
              <a:t>10а</a:t>
            </a:r>
          </a:p>
        </p:txBody>
      </p:sp>
    </p:spTree>
    <p:extLst>
      <p:ext uri="{BB962C8B-B14F-4D97-AF65-F5344CB8AC3E}">
        <p14:creationId xmlns:p14="http://schemas.microsoft.com/office/powerpoint/2010/main" val="3395307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AF5B336-FF08-4EAF-9C91-6660193A0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Контейнер за съдържание 4">
            <a:extLst>
              <a:ext uri="{FF2B5EF4-FFF2-40B4-BE49-F238E27FC236}">
                <a16:creationId xmlns:a16="http://schemas.microsoft.com/office/drawing/2014/main" id="{1ED49A9E-3D8E-4066-9B79-97B6680EF6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46"/>
            <a:ext cx="12192000" cy="6862245"/>
          </a:xfrm>
        </p:spPr>
      </p:pic>
      <p:sp>
        <p:nvSpPr>
          <p:cNvPr id="6" name="Текстово поле 5">
            <a:extLst>
              <a:ext uri="{FF2B5EF4-FFF2-40B4-BE49-F238E27FC236}">
                <a16:creationId xmlns:a16="http://schemas.microsoft.com/office/drawing/2014/main" id="{5DA2ABBA-227A-46F7-A875-EB6435D90687}"/>
              </a:ext>
            </a:extLst>
          </p:cNvPr>
          <p:cNvSpPr txBox="1"/>
          <p:nvPr/>
        </p:nvSpPr>
        <p:spPr>
          <a:xfrm>
            <a:off x="9367935" y="1567543"/>
            <a:ext cx="21833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600" dirty="0">
                <a:solidFill>
                  <a:srgbClr val="FF0000"/>
                </a:solidFill>
              </a:rPr>
              <a:t>10б</a:t>
            </a:r>
          </a:p>
        </p:txBody>
      </p:sp>
    </p:spTree>
    <p:extLst>
      <p:ext uri="{BB962C8B-B14F-4D97-AF65-F5344CB8AC3E}">
        <p14:creationId xmlns:p14="http://schemas.microsoft.com/office/powerpoint/2010/main" val="1315528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D21837E-38EB-4141-8340-7CD11DD7A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11" name="Контейнер за съдържание 10">
            <a:extLst>
              <a:ext uri="{FF2B5EF4-FFF2-40B4-BE49-F238E27FC236}">
                <a16:creationId xmlns:a16="http://schemas.microsoft.com/office/drawing/2014/main" id="{9D58DE64-37C0-4222-B95A-39CECA576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graphicFrame>
        <p:nvGraphicFramePr>
          <p:cNvPr id="12" name="Обект 11">
            <a:hlinkClick r:id="" action="ppaction://ole?verb=0"/>
            <a:extLst>
              <a:ext uri="{FF2B5EF4-FFF2-40B4-BE49-F238E27FC236}">
                <a16:creationId xmlns:a16="http://schemas.microsoft.com/office/drawing/2014/main" id="{CB56EA47-7895-436B-A17A-BDAD6403C6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3130400"/>
              </p:ext>
            </p:extLst>
          </p:nvPr>
        </p:nvGraphicFramePr>
        <p:xfrm>
          <a:off x="0" y="0"/>
          <a:ext cx="12192000" cy="68872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16" name="Presentation" r:id="rId3" imgW="6096075" imgH="3429060" progId="PowerPoint.Show.12">
                  <p:embed/>
                </p:oleObj>
              </mc:Choice>
              <mc:Fallback>
                <p:oleObj name="Presentation" r:id="rId3" imgW="6096075" imgH="342906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872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1B45A1F7-7030-4867-AA68-47DDF35EFF8D}"/>
              </a:ext>
            </a:extLst>
          </p:cNvPr>
          <p:cNvSpPr txBox="1"/>
          <p:nvPr/>
        </p:nvSpPr>
        <p:spPr>
          <a:xfrm>
            <a:off x="4739951" y="251927"/>
            <a:ext cx="21926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600" dirty="0">
                <a:solidFill>
                  <a:srgbClr val="FF0000"/>
                </a:solidFill>
              </a:rPr>
              <a:t>10 г</a:t>
            </a:r>
          </a:p>
        </p:txBody>
      </p:sp>
    </p:spTree>
    <p:extLst>
      <p:ext uri="{BB962C8B-B14F-4D97-AF65-F5344CB8AC3E}">
        <p14:creationId xmlns:p14="http://schemas.microsoft.com/office/powerpoint/2010/main" val="219432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A79F0E4-97B6-4B3B-A826-D5E1DF6E5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4B949AC3-AD4B-4A9D-846A-D87C4F99BA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graphicFrame>
        <p:nvGraphicFramePr>
          <p:cNvPr id="4" name="Обект 3">
            <a:hlinkClick r:id="" action="ppaction://ole?verb=0"/>
            <a:extLst>
              <a:ext uri="{FF2B5EF4-FFF2-40B4-BE49-F238E27FC236}">
                <a16:creationId xmlns:a16="http://schemas.microsoft.com/office/drawing/2014/main" id="{0ECA564C-4072-412D-A393-9AD3B546A3E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3810172"/>
              </p:ext>
            </p:extLst>
          </p:nvPr>
        </p:nvGraphicFramePr>
        <p:xfrm>
          <a:off x="0" y="-15526"/>
          <a:ext cx="12192000" cy="68735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96" name="Presentation" r:id="rId3" imgW="5636042" imgH="3170168" progId="PowerPoint.Show.12">
                  <p:embed/>
                </p:oleObj>
              </mc:Choice>
              <mc:Fallback>
                <p:oleObj name="Presentation" r:id="rId3" imgW="5636042" imgH="3170168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15526"/>
                        <a:ext cx="12192000" cy="68735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99868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4016A60-2E63-45DA-ABA7-276752D0A7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07BCDF02-426F-4A90-83CB-B7809600A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graphicFrame>
        <p:nvGraphicFramePr>
          <p:cNvPr id="4" name="Обект 3">
            <a:hlinkClick r:id="" action="ppaction://ole?verb=0"/>
            <a:extLst>
              <a:ext uri="{FF2B5EF4-FFF2-40B4-BE49-F238E27FC236}">
                <a16:creationId xmlns:a16="http://schemas.microsoft.com/office/drawing/2014/main" id="{08785DAD-02F4-4ED6-93A3-4461EBCB24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7598677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3" name="Presentation" r:id="rId3" imgW="6096075" imgH="3429060" progId="PowerPoint.Show.12">
                  <p:embed/>
                </p:oleObj>
              </mc:Choice>
              <mc:Fallback>
                <p:oleObj name="Presentation" r:id="rId3" imgW="6096075" imgH="342906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3ED80860-30BE-45E3-AF39-954AC90426E0}"/>
              </a:ext>
            </a:extLst>
          </p:cNvPr>
          <p:cNvSpPr txBox="1"/>
          <p:nvPr/>
        </p:nvSpPr>
        <p:spPr>
          <a:xfrm>
            <a:off x="5393094" y="3247053"/>
            <a:ext cx="201541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8800" dirty="0">
                <a:solidFill>
                  <a:srgbClr val="FF0000"/>
                </a:solidFill>
              </a:rPr>
              <a:t>11б</a:t>
            </a:r>
          </a:p>
        </p:txBody>
      </p:sp>
    </p:spTree>
    <p:extLst>
      <p:ext uri="{BB962C8B-B14F-4D97-AF65-F5344CB8AC3E}">
        <p14:creationId xmlns:p14="http://schemas.microsoft.com/office/powerpoint/2010/main" val="2945890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4DF043FD-31EC-477C-A103-D0349EC43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650131B3-0653-4B11-BCF3-8FDA2BB774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graphicFrame>
        <p:nvGraphicFramePr>
          <p:cNvPr id="4" name="Обект 3">
            <a:hlinkClick r:id="" action="ppaction://ole?verb=0"/>
            <a:extLst>
              <a:ext uri="{FF2B5EF4-FFF2-40B4-BE49-F238E27FC236}">
                <a16:creationId xmlns:a16="http://schemas.microsoft.com/office/drawing/2014/main" id="{928C3464-8F7A-4DE6-B105-E1B20288C4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5553700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3" name="Presentation" r:id="rId3" imgW="6096075" imgH="3429060" progId="PowerPoint.Show.12">
                  <p:embed/>
                </p:oleObj>
              </mc:Choice>
              <mc:Fallback>
                <p:oleObj name="Presentation" r:id="rId3" imgW="6096075" imgH="3429060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1219200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8EDAF692-0CC2-4630-B070-AA419C595DD7}"/>
              </a:ext>
            </a:extLst>
          </p:cNvPr>
          <p:cNvSpPr txBox="1"/>
          <p:nvPr/>
        </p:nvSpPr>
        <p:spPr>
          <a:xfrm>
            <a:off x="10739535" y="130629"/>
            <a:ext cx="13156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5400" dirty="0"/>
              <a:t>11в</a:t>
            </a:r>
          </a:p>
        </p:txBody>
      </p:sp>
    </p:spTree>
    <p:extLst>
      <p:ext uri="{BB962C8B-B14F-4D97-AF65-F5344CB8AC3E}">
        <p14:creationId xmlns:p14="http://schemas.microsoft.com/office/powerpoint/2010/main" val="1954553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6BC65A8F-F15D-47B0-B659-97CDD515B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7249CCDC-F53D-4142-9938-2DDD5EBA76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bg-BG"/>
          </a:p>
        </p:txBody>
      </p:sp>
      <p:graphicFrame>
        <p:nvGraphicFramePr>
          <p:cNvPr id="4" name="Обект 3">
            <a:hlinkClick r:id="" action="ppaction://ole?verb=0"/>
            <a:extLst>
              <a:ext uri="{FF2B5EF4-FFF2-40B4-BE49-F238E27FC236}">
                <a16:creationId xmlns:a16="http://schemas.microsoft.com/office/drawing/2014/main" id="{48A2D8DA-9BC3-4DC1-9022-A30D1B535D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457265"/>
              </p:ext>
            </p:extLst>
          </p:nvPr>
        </p:nvGraphicFramePr>
        <p:xfrm>
          <a:off x="0" y="-31668"/>
          <a:ext cx="12192000" cy="68896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5" name="Presentation" r:id="rId3" imgW="5636042" imgH="3170168" progId="PowerPoint.Show.12">
                  <p:embed/>
                </p:oleObj>
              </mc:Choice>
              <mc:Fallback>
                <p:oleObj name="Presentation" r:id="rId3" imgW="5636042" imgH="3170168" progId="PowerPoint.Show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-31668"/>
                        <a:ext cx="12192000" cy="68896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Текстово поле 4">
            <a:extLst>
              <a:ext uri="{FF2B5EF4-FFF2-40B4-BE49-F238E27FC236}">
                <a16:creationId xmlns:a16="http://schemas.microsoft.com/office/drawing/2014/main" id="{2338943F-0E02-4E65-B55C-A3F58A9446BC}"/>
              </a:ext>
            </a:extLst>
          </p:cNvPr>
          <p:cNvSpPr txBox="1"/>
          <p:nvPr/>
        </p:nvSpPr>
        <p:spPr>
          <a:xfrm>
            <a:off x="5225143" y="2463282"/>
            <a:ext cx="18847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9600" dirty="0">
                <a:solidFill>
                  <a:srgbClr val="C00000"/>
                </a:solidFill>
              </a:rPr>
              <a:t>11г</a:t>
            </a:r>
          </a:p>
        </p:txBody>
      </p:sp>
    </p:spTree>
    <p:extLst>
      <p:ext uri="{BB962C8B-B14F-4D97-AF65-F5344CB8AC3E}">
        <p14:creationId xmlns:p14="http://schemas.microsoft.com/office/powerpoint/2010/main" val="2171942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00"/>
    </mc:Choice>
    <mc:Fallback xmlns="">
      <p:transition spd="slow" advClick="0" advTm="7000"/>
    </mc:Fallback>
  </mc:AlternateContent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347</TotalTime>
  <Words>27</Words>
  <Application>Microsoft Office PowerPoint</Application>
  <PresentationFormat>Широк екран</PresentationFormat>
  <Paragraphs>13</Paragraphs>
  <Slides>19</Slides>
  <Notes>0</Notes>
  <HiddenSlides>0</HiddenSlides>
  <MMClips>0</MMClips>
  <ScaleCrop>false</ScaleCrop>
  <HeadingPairs>
    <vt:vector size="8" baseType="variant">
      <vt:variant>
        <vt:lpstr>Използвани шрифтове</vt:lpstr>
      </vt:variant>
      <vt:variant>
        <vt:i4>3</vt:i4>
      </vt:variant>
      <vt:variant>
        <vt:lpstr>Тема</vt:lpstr>
      </vt:variant>
      <vt:variant>
        <vt:i4>1</vt:i4>
      </vt:variant>
      <vt:variant>
        <vt:lpstr>Вградени OLE сървъри</vt:lpstr>
      </vt:variant>
      <vt:variant>
        <vt:i4>1</vt:i4>
      </vt:variant>
      <vt:variant>
        <vt:lpstr>Заглавия на слайдовете</vt:lpstr>
      </vt:variant>
      <vt:variant>
        <vt:i4>19</vt:i4>
      </vt:variant>
    </vt:vector>
  </HeadingPairs>
  <TitlesOfParts>
    <vt:vector size="24" baseType="lpstr">
      <vt:lpstr>Arial</vt:lpstr>
      <vt:lpstr>Calibri</vt:lpstr>
      <vt:lpstr>Calibri Light</vt:lpstr>
      <vt:lpstr>Тема на Office</vt:lpstr>
      <vt:lpstr>Presentation</vt:lpstr>
      <vt:lpstr>"29 юни - Национален ден за безопасност на движението по пътищата"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Иван Иванов</dc:creator>
  <cp:lastModifiedBy>Teacher</cp:lastModifiedBy>
  <cp:revision>29</cp:revision>
  <dcterms:created xsi:type="dcterms:W3CDTF">2025-06-26T07:27:17Z</dcterms:created>
  <dcterms:modified xsi:type="dcterms:W3CDTF">2025-06-27T07:40:56Z</dcterms:modified>
</cp:coreProperties>
</file>